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1" r:id="rId3"/>
    <p:sldId id="257" r:id="rId4"/>
    <p:sldId id="262" r:id="rId5"/>
    <p:sldId id="258" r:id="rId6"/>
    <p:sldId id="265" r:id="rId7"/>
    <p:sldId id="259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576B3F-6AB9-408B-A6A3-977B4749962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03A7BE1-D3C6-4DE5-A113-8ABA1A41B8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zoom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229200"/>
            <a:ext cx="6400800" cy="1428760"/>
          </a:xfrm>
        </p:spPr>
        <p:txBody>
          <a:bodyPr>
            <a:normAutofit/>
          </a:bodyPr>
          <a:lstStyle/>
          <a:p>
            <a:pPr algn="r"/>
            <a:r>
              <a:rPr lang="ru-RU" sz="1400" i="1" dirty="0" smtClean="0">
                <a:solidFill>
                  <a:schemeClr val="tx1"/>
                </a:solidFill>
              </a:rPr>
              <a:t>Автор: Книга Н. В. </a:t>
            </a:r>
          </a:p>
          <a:p>
            <a:pPr algn="r"/>
            <a:r>
              <a:rPr lang="ru-RU" sz="1400" i="1" dirty="0" smtClean="0">
                <a:solidFill>
                  <a:schemeClr val="tx1"/>
                </a:solidFill>
              </a:rPr>
              <a:t>Педагог  первой</a:t>
            </a:r>
          </a:p>
          <a:p>
            <a:pPr algn="r"/>
            <a:r>
              <a:rPr lang="ru-RU" sz="1400" i="1" dirty="0" smtClean="0">
                <a:solidFill>
                  <a:schemeClr val="tx1"/>
                </a:solidFill>
              </a:rPr>
              <a:t>Квалификационной категории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276872"/>
            <a:ext cx="61722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«Отвечайте, звери, мне –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вы готовы ли к зиме?»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</a:t>
            </a:r>
            <a:r>
              <a:rPr lang="ru-RU" sz="2700" b="1" dirty="0" smtClean="0">
                <a:solidFill>
                  <a:srgbClr val="002060"/>
                </a:solidFill>
                <a:latin typeface="Constantia" pitchFamily="18" charset="0"/>
              </a:rPr>
              <a:t>для детей младшей группы</a:t>
            </a:r>
            <a:endParaRPr lang="ru-RU" sz="2700" b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707" y="11663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i="1" dirty="0">
                <a:solidFill>
                  <a:schemeClr val="tx2"/>
                </a:solidFill>
              </a:rPr>
              <a:t> «Детский сад № 8 города Шимановска»</a:t>
            </a: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28650"/>
          </a:xfrm>
        </p:spPr>
        <p:txBody>
          <a:bodyPr/>
          <a:lstStyle/>
          <a:p>
            <a:pPr algn="ctr"/>
            <a:r>
              <a:rPr lang="ru-RU" sz="2400" dirty="0" smtClean="0"/>
              <a:t>Бобёр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sz="1800" dirty="0" smtClean="0"/>
              <a:t>Правда-правда. Когда жира много, то и в ледяной воде не холодно. Мы к зиме ремонтируем свои хатки, запасаем веточки.</a:t>
            </a:r>
          </a:p>
          <a:p>
            <a:endParaRPr lang="ru-RU" dirty="0"/>
          </a:p>
        </p:txBody>
      </p:sp>
      <p:pic>
        <p:nvPicPr>
          <p:cNvPr id="5" name="Содержимое 4" descr="http://p-shkola.by/isimages/s000176_627777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214554"/>
            <a:ext cx="514353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429264"/>
            <a:ext cx="5867400" cy="1000132"/>
          </a:xfrm>
        </p:spPr>
        <p:txBody>
          <a:bodyPr/>
          <a:lstStyle/>
          <a:p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2060"/>
                </a:solidFill>
              </a:rPr>
              <a:t>С октября у всех зверей вместо летней, редкой шёрстки отрастает новая — густая и пушистая. А у зайца и белки меняется и её окраска.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/>
              <a:t>Белка</a:t>
            </a:r>
          </a:p>
          <a:p>
            <a:endParaRPr lang="ru-RU" dirty="0" smtClean="0"/>
          </a:p>
          <a:p>
            <a:r>
              <a:rPr lang="ru-RU" dirty="0" smtClean="0"/>
              <a:t>Смотрит белка из дупла:</a:t>
            </a:r>
          </a:p>
          <a:p>
            <a:r>
              <a:rPr lang="ru-RU" dirty="0" smtClean="0"/>
              <a:t>«Я орешков припасла, </a:t>
            </a:r>
          </a:p>
          <a:p>
            <a:r>
              <a:rPr lang="ru-RU" dirty="0" smtClean="0"/>
              <a:t>Желуди и шишки.</a:t>
            </a:r>
          </a:p>
          <a:p>
            <a:r>
              <a:rPr lang="ru-RU" dirty="0" smtClean="0"/>
              <a:t>Насушила я грибов</a:t>
            </a:r>
          </a:p>
          <a:p>
            <a:r>
              <a:rPr lang="ru-RU" dirty="0" smtClean="0"/>
              <a:t>Себе и детишкам.</a:t>
            </a:r>
          </a:p>
          <a:p>
            <a:r>
              <a:rPr lang="ru-RU" dirty="0" smtClean="0"/>
              <a:t>Высоко моё дупло.</a:t>
            </a:r>
          </a:p>
          <a:p>
            <a:r>
              <a:rPr lang="ru-RU" dirty="0" smtClean="0"/>
              <a:t> В нём и сухо и тепло.</a:t>
            </a:r>
            <a:endParaRPr lang="ru-RU" dirty="0"/>
          </a:p>
        </p:txBody>
      </p:sp>
      <p:pic>
        <p:nvPicPr>
          <p:cNvPr id="5" name="Содержимое 4" descr="Как звери к зиме готовятся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8988" b="8988"/>
          <a:stretch>
            <a:fillRect/>
          </a:stretch>
        </p:blipFill>
        <p:spPr bwMode="auto">
          <a:xfrm>
            <a:off x="3143240" y="609600"/>
            <a:ext cx="5724534" cy="46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Заяц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А я запасов на зиму не делаю.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Нету у меня берлоги,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Не нужна мне и нора,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От врагов спасают ноги,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А от голода — кора.</a:t>
            </a:r>
            <a:endParaRPr lang="ru-RU" dirty="0"/>
          </a:p>
        </p:txBody>
      </p:sp>
      <p:pic>
        <p:nvPicPr>
          <p:cNvPr id="7" name="Содержимое 6" descr="http://p-shkola.by/isimages/s000176_391395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928670"/>
            <a:ext cx="457203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Волк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Я тоже запасов не делаю. Меня ноги кормят. А на сытый желудок и мороз не страшен.</a:t>
            </a:r>
            <a:endParaRPr lang="ru-RU" dirty="0"/>
          </a:p>
        </p:txBody>
      </p:sp>
      <p:pic>
        <p:nvPicPr>
          <p:cNvPr id="5" name="Содержимое 4" descr="http://p-shkola.by/isimages/s000176_055990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357298"/>
            <a:ext cx="43577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28670"/>
            <a:ext cx="2362200" cy="642942"/>
          </a:xfrm>
        </p:spPr>
        <p:txBody>
          <a:bodyPr/>
          <a:lstStyle/>
          <a:p>
            <a:r>
              <a:rPr lang="ru-RU" dirty="0" smtClean="0"/>
              <a:t>Медведь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Обошёл медведь весь лес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И  в берлогу спать полез.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Лапу в пасть засунул он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И увидел сладкий сон.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/>
          </a:p>
          <a:p>
            <a:r>
              <a:rPr lang="ru-RU" sz="1400" dirty="0" smtClean="0"/>
              <a:t>Я летом и осенью усиленно питаюсь — жирок подкожный запасаю. Он-то мне перезимовать в берлоге и помогает.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-Мишка, мишка, что с тобой?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/>
              <a:t>Почему ты спишь зимой?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/>
              <a:t>Потому, что снег и лёд –</a:t>
            </a:r>
          </a:p>
          <a:p>
            <a:pPr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400" dirty="0" smtClean="0"/>
              <a:t>Не  малина и не мёд!</a:t>
            </a:r>
          </a:p>
          <a:p>
            <a:endParaRPr lang="ru-RU" sz="1400" dirty="0" smtClean="0"/>
          </a:p>
        </p:txBody>
      </p:sp>
      <p:pic>
        <p:nvPicPr>
          <p:cNvPr id="5" name="Содержимое 4" descr="http://p-shkola.by/isimages/s000176_057237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14422"/>
            <a:ext cx="4857784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800088"/>
          </a:xfrm>
        </p:spPr>
        <p:txBody>
          <a:bodyPr/>
          <a:lstStyle/>
          <a:p>
            <a:pPr algn="ctr"/>
            <a:r>
              <a:rPr lang="ru-RU" sz="2400" dirty="0" smtClean="0"/>
              <a:t>Барсук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sz="1800" dirty="0" smtClean="0"/>
              <a:t>Хорошо медведю — будет спать до весны. А я хоть и засну, но среди зимы проснусь — есть захочу. Так что мне надо корма запасти.</a:t>
            </a:r>
            <a:endParaRPr lang="ru-RU" sz="1800" dirty="0"/>
          </a:p>
        </p:txBody>
      </p:sp>
      <p:pic>
        <p:nvPicPr>
          <p:cNvPr id="5" name="Содержимое 4" descr="http://p-shkola.by/isimages/s000176_182594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643050"/>
            <a:ext cx="528641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2362200" cy="728650"/>
          </a:xfrm>
        </p:spPr>
        <p:txBody>
          <a:bodyPr/>
          <a:lstStyle/>
          <a:p>
            <a:pPr algn="ctr"/>
            <a:r>
              <a:rPr lang="ru-RU" sz="2400" dirty="0" smtClean="0"/>
              <a:t>Ёжик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Ёжик вылез из листвы: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-Про меня забыли вы.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Здесь, в кустах моя избушка,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А  в избе – грибов кадушка».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400" dirty="0" smtClean="0"/>
          </a:p>
          <a:p>
            <a:r>
              <a:rPr lang="ru-RU" dirty="0" smtClean="0"/>
              <a:t>Я норку утепляю. Устилаю её листочками. Я зимой в спячку впадаю, как медведь. </a:t>
            </a:r>
            <a:endParaRPr lang="ru-RU" dirty="0"/>
          </a:p>
        </p:txBody>
      </p:sp>
      <p:pic>
        <p:nvPicPr>
          <p:cNvPr id="5" name="Содержимое 4" descr="http://p-shkola.by/isimages/s000176_631307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000108"/>
            <a:ext cx="528641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32"/>
            <a:ext cx="2362200" cy="642942"/>
          </a:xfrm>
        </p:spPr>
        <p:txBody>
          <a:bodyPr/>
          <a:lstStyle/>
          <a:p>
            <a:pPr algn="ctr"/>
            <a:r>
              <a:rPr lang="ru-RU" sz="2400" dirty="0" smtClean="0"/>
              <a:t>Лиса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Зимой найти добычу трудно. Но и я не замёрзну — у меня шёрстка густая, шубка тёплая! Кабан, как ты зимовать будешь?</a:t>
            </a:r>
            <a:endParaRPr lang="ru-RU" sz="1800" dirty="0"/>
          </a:p>
        </p:txBody>
      </p:sp>
      <p:pic>
        <p:nvPicPr>
          <p:cNvPr id="5" name="Содержимое 4" descr="http://p-shkola.by/isimages/s000176_687459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214422"/>
            <a:ext cx="450059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657212"/>
          </a:xfrm>
        </p:spPr>
        <p:txBody>
          <a:bodyPr/>
          <a:lstStyle/>
          <a:p>
            <a:pPr algn="ctr"/>
            <a:r>
              <a:rPr lang="ru-RU" sz="2400" dirty="0" smtClean="0"/>
              <a:t>Кабан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1800" dirty="0" smtClean="0"/>
              <a:t>Шерсть у меня густая, да под кожей ещё и жир есть. А жир лучше всякой шубы греет. Правда, бобр?</a:t>
            </a:r>
          </a:p>
          <a:p>
            <a:endParaRPr lang="ru-RU" dirty="0"/>
          </a:p>
        </p:txBody>
      </p:sp>
      <p:pic>
        <p:nvPicPr>
          <p:cNvPr id="5" name="Содержимое 4" descr="http://p-shkola.by/isimages/s000176_848057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714488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133</TotalTime>
  <Words>281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«Отвечайте, звери, мне – вы готовы ли к зиме?»           для детей младшей группы</vt:lpstr>
      <vt:lpstr>  С октября у всех зверей вместо летней, редкой шёрстки отрастает новая — густая и пушистая. А у зайца и белки меняется и её окраска. </vt:lpstr>
      <vt:lpstr>Заяц</vt:lpstr>
      <vt:lpstr>Волк</vt:lpstr>
      <vt:lpstr>Медведь</vt:lpstr>
      <vt:lpstr>Барсук</vt:lpstr>
      <vt:lpstr>Ёжик</vt:lpstr>
      <vt:lpstr>Лиса</vt:lpstr>
      <vt:lpstr>Кабан</vt:lpstr>
      <vt:lpstr>Бобёр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«Отвечайте, звери, мне – вы готовы ли к зиме?»           для детей младшей группы</dc:title>
  <dc:creator>Admin</dc:creator>
  <cp:lastModifiedBy>User</cp:lastModifiedBy>
  <cp:revision>15</cp:revision>
  <dcterms:created xsi:type="dcterms:W3CDTF">2013-09-07T11:36:29Z</dcterms:created>
  <dcterms:modified xsi:type="dcterms:W3CDTF">2016-12-05T07:42:26Z</dcterms:modified>
</cp:coreProperties>
</file>